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Source Code Pro"/>
      <p:regular r:id="rId15"/>
      <p:bold r:id="rId16"/>
    </p:embeddedFont>
    <p:embeddedFont>
      <p:font typeface="Pacifico"/>
      <p:regular r:id="rId17"/>
    </p:embeddedFon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regular.fntdata"/><Relationship Id="rId14" Type="http://schemas.openxmlformats.org/officeDocument/2006/relationships/slide" Target="slides/slide9.xml"/><Relationship Id="rId17" Type="http://schemas.openxmlformats.org/officeDocument/2006/relationships/font" Target="fonts/Pacifico-regular.fntdata"/><Relationship Id="rId16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6b494821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6b494821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jp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00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Cloud Based People Counter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By : </a:t>
            </a:r>
            <a:r>
              <a:rPr lang="en">
                <a:latin typeface="Pacifico"/>
                <a:ea typeface="Pacifico"/>
                <a:cs typeface="Pacifico"/>
                <a:sym typeface="Pacifico"/>
              </a:rPr>
              <a:t>The Tech Geeks</a:t>
            </a:r>
            <a:endParaRPr b="1"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490250" y="528900"/>
            <a:ext cx="5678100" cy="75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latin typeface="Times New Roman"/>
                <a:ea typeface="Times New Roman"/>
                <a:cs typeface="Times New Roman"/>
                <a:sym typeface="Times New Roman"/>
              </a:rPr>
              <a:t>Idea</a:t>
            </a:r>
            <a:endParaRPr sz="5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9" name="Google Shape;69;p14"/>
          <p:cNvSpPr txBox="1"/>
          <p:nvPr>
            <p:ph idx="4294967295" type="body"/>
          </p:nvPr>
        </p:nvSpPr>
        <p:spPr>
          <a:xfrm>
            <a:off x="311700" y="1811925"/>
            <a:ext cx="8520600" cy="27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 sz="2400">
                <a:solidFill>
                  <a:schemeClr val="lt1"/>
                </a:solidFill>
              </a:rPr>
              <a:t>To create a Cloud Based People Counter using MATLAB.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None/>
            </a:pPr>
            <a:r>
              <a:rPr lang="en" sz="2400">
                <a:solidFill>
                  <a:schemeClr val="lt1"/>
                </a:solidFill>
              </a:rPr>
              <a:t>The project uses a Webcam,Computer Vision to detect faces and count the number of people.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Skills &amp; expertise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Webcam</a:t>
            </a:r>
            <a:endParaRPr sz="1800"/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Computer Vision &amp; Image Processing 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605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MATLAB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113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Thingspeak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IoT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430800" y="1285875"/>
            <a:ext cx="8282400" cy="25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project reduces the effort of counting people manually in a seminars , trade shows , institutes , etc.</a:t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353100" y="389475"/>
            <a:ext cx="8437800" cy="8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Times New Roman"/>
                <a:ea typeface="Times New Roman"/>
                <a:cs typeface="Times New Roman"/>
                <a:sym typeface="Times New Roman"/>
              </a:rPr>
              <a:t>Real World Solution</a:t>
            </a:r>
            <a:endParaRPr sz="6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5700" y="777900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 rotWithShape="1">
          <a:blip r:embed="rId4">
            <a:alphaModFix/>
          </a:blip>
          <a:srcRect b="0" l="9879" r="23679" t="18327"/>
          <a:stretch/>
        </p:blipFill>
        <p:spPr>
          <a:xfrm>
            <a:off x="2230650" y="1085675"/>
            <a:ext cx="4142051" cy="233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 rotWithShape="1">
          <a:blip r:embed="rId5">
            <a:alphaModFix/>
          </a:blip>
          <a:srcRect b="11483" l="14511" r="37165" t="16157"/>
          <a:stretch/>
        </p:blipFill>
        <p:spPr>
          <a:xfrm>
            <a:off x="2103625" y="980850"/>
            <a:ext cx="4269074" cy="26076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1076550" y="4234425"/>
            <a:ext cx="7200900" cy="6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One of our team member - Devashish Purohit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/>
        </p:nvSpPr>
        <p:spPr>
          <a:xfrm>
            <a:off x="409150" y="350700"/>
            <a:ext cx="82803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Approach</a:t>
            </a:r>
            <a:endParaRPr sz="5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487075" y="1695025"/>
            <a:ext cx="82803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The code is written in MATLAB.The program facilitates human face detection through a webcam and the data obtained (count of people) is stored over internet via “ThingSpeak” which is linked via unique Channel ID and API Read Key and API Write Key.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19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0" name="Google Shape;110;p19"/>
          <p:cNvPicPr preferRelativeResize="0"/>
          <p:nvPr/>
        </p:nvPicPr>
        <p:blipFill rotWithShape="1">
          <a:blip r:embed="rId3">
            <a:alphaModFix/>
          </a:blip>
          <a:srcRect b="0" l="6061" r="5964" t="0"/>
          <a:stretch/>
        </p:blipFill>
        <p:spPr>
          <a:xfrm>
            <a:off x="339475" y="564050"/>
            <a:ext cx="4154624" cy="265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 rotWithShape="1">
          <a:blip r:embed="rId4">
            <a:alphaModFix/>
          </a:blip>
          <a:srcRect b="0" l="3932" r="6477" t="0"/>
          <a:stretch/>
        </p:blipFill>
        <p:spPr>
          <a:xfrm>
            <a:off x="4885725" y="564050"/>
            <a:ext cx="3890998" cy="2656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latin typeface="Times New Roman"/>
                <a:ea typeface="Times New Roman"/>
                <a:cs typeface="Times New Roman"/>
                <a:sym typeface="Times New Roman"/>
              </a:rPr>
              <a:t>Future Directions</a:t>
            </a:r>
            <a:endParaRPr b="1" sz="6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20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Gender Detection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Age Detection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Emotion Detection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Face Biometric</a:t>
            </a:r>
            <a:endParaRPr b="1"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549800" y="1360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Features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Detects the face even if the face is rotated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Displays the Frame and the Tracking Points that are used to detect the face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Tracks multiple faces at the same time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Can Tracks images of a person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